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8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52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9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13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61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0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52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65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3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16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1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3DAD-C116-401F-A98A-2D5CBFCDB5E4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03A8-D90E-4F66-A3AD-D80FCA986D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44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2940" y="3019253"/>
            <a:ext cx="9298547" cy="125616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REPRESENTANTS de </a:t>
            </a:r>
            <a:r>
              <a:rPr lang="fr-FR" dirty="0" smtClean="0"/>
              <a:t>PARENTS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75516" y="4722500"/>
            <a:ext cx="9144000" cy="1655762"/>
          </a:xfrm>
        </p:spPr>
        <p:txBody>
          <a:bodyPr>
            <a:normAutofit/>
          </a:bodyPr>
          <a:lstStyle/>
          <a:p>
            <a:r>
              <a:rPr lang="fr-FR" sz="4800" dirty="0" smtClean="0"/>
              <a:t>Quelle place ?</a:t>
            </a:r>
          </a:p>
          <a:p>
            <a:r>
              <a:rPr lang="fr-FR" sz="4800" dirty="0" smtClean="0"/>
              <a:t>Quelles missions ?</a:t>
            </a:r>
            <a:endParaRPr lang="fr-FR" sz="4800" dirty="0"/>
          </a:p>
        </p:txBody>
      </p:sp>
      <p:sp>
        <p:nvSpPr>
          <p:cNvPr id="4" name="AutoShape 2" descr="Résultat de recherche d'images pour &quot;image parents à l'école&quot;"/>
          <p:cNvSpPr>
            <a:spLocks noChangeAspect="1" noChangeArrowheads="1"/>
          </p:cNvSpPr>
          <p:nvPr/>
        </p:nvSpPr>
        <p:spPr bwMode="auto">
          <a:xfrm>
            <a:off x="680712" y="-1509190"/>
            <a:ext cx="2498985" cy="170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4" y="222391"/>
            <a:ext cx="4099945" cy="279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1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pPr algn="ctr"/>
            <a:r>
              <a:rPr lang="fr-FR" dirty="0" smtClean="0"/>
              <a:t>Au collège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4828" y="1150300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Mission et responsabilités du </a:t>
            </a:r>
            <a:r>
              <a:rPr lang="fr-FR" dirty="0" smtClean="0"/>
              <a:t>Chef d’Etablissement : 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 </a:t>
            </a:r>
            <a:r>
              <a:rPr lang="fr-FR" dirty="0" smtClean="0"/>
              <a:t>Garantir la qualité du service rendu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</a:t>
            </a:r>
            <a:r>
              <a:rPr lang="fr-FR" dirty="0" smtClean="0"/>
              <a:t>Fonctionnement administratif et financier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</a:t>
            </a:r>
            <a:r>
              <a:rPr lang="fr-FR" dirty="0" smtClean="0"/>
              <a:t>Pédagogie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Exercer un « contrôle qualité » = avec les usagers</a:t>
            </a:r>
          </a:p>
          <a:p>
            <a:pPr marL="0" indent="0">
              <a:buNone/>
            </a:pPr>
            <a:r>
              <a:rPr lang="fr-FR" dirty="0" smtClean="0"/>
              <a:t>Faire remonter des informations, des ressentis,</a:t>
            </a:r>
          </a:p>
          <a:p>
            <a:pPr marL="0" indent="0">
              <a:buNone/>
            </a:pPr>
            <a:r>
              <a:rPr lang="fr-FR" dirty="0" smtClean="0"/>
              <a:t>des idées, des projets…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766" y="1979534"/>
            <a:ext cx="4691234" cy="43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93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ESPACES REPRESENTATIFS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Conseil d’Administration : Instances de décision administrative, financière et pédagogique</a:t>
            </a:r>
          </a:p>
          <a:p>
            <a:pPr marL="0" indent="0">
              <a:buNone/>
            </a:pPr>
            <a:r>
              <a:rPr lang="fr-FR" sz="2000" i="1" dirty="0" smtClean="0"/>
              <a:t>Règlement intérieur, utilisation des heures attribuées, budget de l’année, sorties, voyages etc… (et commission permanente pour  DGH)</a:t>
            </a:r>
          </a:p>
          <a:p>
            <a:pPr marL="0" indent="0">
              <a:buNone/>
            </a:pPr>
            <a:r>
              <a:rPr lang="fr-FR" sz="2000" dirty="0" smtClean="0"/>
              <a:t>24 personnes 1/3 = personnels de droit, 1/3 représentants des personnels (enseignants, administratifs et ATT) et 1/3 d’usagers </a:t>
            </a:r>
            <a:r>
              <a:rPr lang="fr-FR" sz="2000" b="1" dirty="0" smtClean="0">
                <a:solidFill>
                  <a:srgbClr val="FF0000"/>
                </a:solidFill>
              </a:rPr>
              <a:t>6 parents et 2 élèves </a:t>
            </a:r>
            <a:r>
              <a:rPr lang="fr-FR" sz="2000" i="1" dirty="0" smtClean="0">
                <a:solidFill>
                  <a:srgbClr val="92D050"/>
                </a:solidFill>
              </a:rPr>
              <a:t>En soirée</a:t>
            </a:r>
          </a:p>
          <a:p>
            <a:pPr marL="0" indent="0">
              <a:buNone/>
            </a:pPr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000" dirty="0" smtClean="0"/>
              <a:t>Conseil de Discipline : </a:t>
            </a:r>
            <a:r>
              <a:rPr lang="fr-FR" sz="2000" b="1" dirty="0" smtClean="0">
                <a:solidFill>
                  <a:srgbClr val="FF0000"/>
                </a:solidFill>
              </a:rPr>
              <a:t>3 parents et 2 élèves </a:t>
            </a:r>
            <a:r>
              <a:rPr lang="fr-FR" sz="2000" dirty="0" smtClean="0"/>
              <a:t>(= aux 5 membres des personnels)</a:t>
            </a:r>
            <a:r>
              <a:rPr lang="fr-FR" sz="2000" b="1" dirty="0" smtClean="0">
                <a:solidFill>
                  <a:srgbClr val="92D050"/>
                </a:solidFill>
              </a:rPr>
              <a:t> </a:t>
            </a:r>
            <a:r>
              <a:rPr lang="fr-FR" sz="2000" i="1" dirty="0" smtClean="0">
                <a:solidFill>
                  <a:srgbClr val="92D050"/>
                </a:solidFill>
              </a:rPr>
              <a:t>En soirée</a:t>
            </a:r>
            <a:endParaRPr lang="fr-FR" sz="2000" i="1" dirty="0" smtClean="0"/>
          </a:p>
          <a:p>
            <a:r>
              <a:rPr lang="fr-FR" sz="2000" dirty="0" smtClean="0"/>
              <a:t>CESC et CVC : </a:t>
            </a:r>
            <a:r>
              <a:rPr lang="fr-FR" sz="2000" b="1" dirty="0" smtClean="0">
                <a:solidFill>
                  <a:srgbClr val="FF0000"/>
                </a:solidFill>
              </a:rPr>
              <a:t>1 parent par commission </a:t>
            </a:r>
            <a:r>
              <a:rPr lang="fr-FR" sz="2000" i="1" dirty="0" smtClean="0">
                <a:solidFill>
                  <a:srgbClr val="92D050"/>
                </a:solidFill>
              </a:rPr>
              <a:t>en journée </a:t>
            </a:r>
          </a:p>
          <a:p>
            <a:r>
              <a:rPr lang="fr-FR" sz="2000" dirty="0" smtClean="0"/>
              <a:t>Conseils de classe : </a:t>
            </a:r>
            <a:r>
              <a:rPr lang="fr-FR" sz="2000" b="1" dirty="0" smtClean="0">
                <a:solidFill>
                  <a:srgbClr val="FF0000"/>
                </a:solidFill>
              </a:rPr>
              <a:t>au moins 1 parent par classe </a:t>
            </a:r>
            <a:r>
              <a:rPr lang="fr-FR" sz="2000" i="1" dirty="0" smtClean="0">
                <a:solidFill>
                  <a:srgbClr val="92D050"/>
                </a:solidFill>
              </a:rPr>
              <a:t>En soirée</a:t>
            </a:r>
          </a:p>
          <a:p>
            <a:endParaRPr lang="fr-FR" sz="2000" b="1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215" y="0"/>
            <a:ext cx="2293512" cy="190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6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Représenter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titre d’un </a:t>
            </a:r>
            <a:r>
              <a:rPr lang="fr-FR" u="sng" dirty="0" smtClean="0"/>
              <a:t>collectif.</a:t>
            </a:r>
          </a:p>
          <a:p>
            <a:r>
              <a:rPr lang="fr-FR" dirty="0" smtClean="0"/>
              <a:t>S’informer</a:t>
            </a:r>
          </a:p>
          <a:p>
            <a:r>
              <a:rPr lang="fr-FR" dirty="0" smtClean="0"/>
              <a:t>Rendre compte</a:t>
            </a:r>
          </a:p>
          <a:p>
            <a:r>
              <a:rPr lang="fr-FR" dirty="0" smtClean="0"/>
              <a:t>Etre en relation</a:t>
            </a:r>
          </a:p>
          <a:p>
            <a:r>
              <a:rPr lang="fr-FR" dirty="0" smtClean="0"/>
              <a:t>Discrétion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3360615" cy="333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5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Communiquer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12" y="1951418"/>
            <a:ext cx="8943975" cy="3238500"/>
          </a:xfrm>
          <a:prstGeom prst="rect">
            <a:avLst/>
          </a:prstGeom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054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COMMUNIQUER : Avec qui ?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8200" y="203773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Entre vous</a:t>
            </a:r>
          </a:p>
          <a:p>
            <a:r>
              <a:rPr lang="fr-FR" dirty="0" smtClean="0"/>
              <a:t>Avec le chef d’établissement </a:t>
            </a:r>
          </a:p>
          <a:p>
            <a:pPr marL="0" indent="0">
              <a:buNone/>
            </a:pPr>
            <a:r>
              <a:rPr lang="fr-FR" dirty="0" smtClean="0"/>
              <a:t>(points rencontre au moins 2 fois /an)</a:t>
            </a:r>
          </a:p>
          <a:p>
            <a:r>
              <a:rPr lang="fr-FR" dirty="0" smtClean="0"/>
              <a:t>Auprès des familles</a:t>
            </a:r>
          </a:p>
          <a:p>
            <a:endParaRPr lang="fr-FR" dirty="0" smtClean="0"/>
          </a:p>
          <a:p>
            <a:r>
              <a:rPr lang="fr-FR" dirty="0" smtClean="0"/>
              <a:t>Se rendre VISIBLE.</a:t>
            </a:r>
          </a:p>
          <a:p>
            <a:r>
              <a:rPr lang="fr-FR" dirty="0" smtClean="0"/>
              <a:t>Comment y parvenir ?? </a:t>
            </a:r>
          </a:p>
          <a:p>
            <a:pPr marL="0" indent="0" algn="ctr">
              <a:buNone/>
            </a:pPr>
            <a:r>
              <a:rPr lang="fr-FR" dirty="0" smtClean="0"/>
              <a:t>			A vous de jouer !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778" y="4213405"/>
            <a:ext cx="2529022" cy="252902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166" y="2186323"/>
            <a:ext cx="29591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9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ELECTIONS LE 12 OCTOBRE</a:t>
            </a:r>
          </a:p>
          <a:p>
            <a:endParaRPr lang="fr-FR" dirty="0"/>
          </a:p>
          <a:p>
            <a:r>
              <a:rPr lang="fr-FR" dirty="0" smtClean="0"/>
              <a:t>PAR CORRESPONDANCE</a:t>
            </a:r>
          </a:p>
          <a:p>
            <a:r>
              <a:rPr lang="fr-FR" dirty="0" smtClean="0"/>
              <a:t>BUREAU DE VOTE : 8h-14h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74" y="1825625"/>
            <a:ext cx="6045599" cy="33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58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195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 REPRESENTANTS de PARENTS</vt:lpstr>
      <vt:lpstr>Au collège </vt:lpstr>
      <vt:lpstr>ESPACES REPRESENTATIFS</vt:lpstr>
      <vt:lpstr>Représenter</vt:lpstr>
      <vt:lpstr>Communiquer</vt:lpstr>
      <vt:lpstr>COMMUNIQUER : Avec qui ?</vt:lpstr>
      <vt:lpstr>Présentation PowerPoint</vt:lpstr>
    </vt:vector>
  </TitlesOfParts>
  <Company>Education Nationale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REPRESENTANTS de PARENTS</dc:title>
  <dc:creator>principal</dc:creator>
  <cp:lastModifiedBy>principal</cp:lastModifiedBy>
  <cp:revision>14</cp:revision>
  <dcterms:created xsi:type="dcterms:W3CDTF">2018-09-18T06:30:33Z</dcterms:created>
  <dcterms:modified xsi:type="dcterms:W3CDTF">2018-09-18T12:37:50Z</dcterms:modified>
</cp:coreProperties>
</file>